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83" r:id="rId30"/>
    <p:sldId id="272" r:id="rId31"/>
    <p:sldId id="269" r:id="rId32"/>
    <p:sldId id="270"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19" autoAdjust="0"/>
  </p:normalViewPr>
  <p:slideViewPr>
    <p:cSldViewPr snapToGrid="0">
      <p:cViewPr varScale="1">
        <p:scale>
          <a:sx n="121" d="100"/>
          <a:sy n="121" d="100"/>
        </p:scale>
        <p:origin x="38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s://docs.microsoft.com/en-us/azure/architecture/solution-ideas/articles/energy-supply-optimiza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dirty="0"/>
              <a:t>(ITERATIONS) </a:t>
            </a:r>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6229" y="3425536"/>
            <a:ext cx="810028" cy="810028"/>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SME Results Review and Refinement</a:t>
            </a:r>
          </a:p>
          <a:p>
            <a:r>
              <a:rPr lang="en-GB" dirty="0"/>
              <a:t>Task 0 Submission</a:t>
            </a:r>
          </a:p>
          <a:p>
            <a:r>
              <a:rPr lang="en-GB" dirty="0"/>
              <a:t>Forecast Model Tunning:</a:t>
            </a:r>
          </a:p>
          <a:p>
            <a:pPr lvl="1"/>
            <a:r>
              <a:rPr lang="en-GB" dirty="0"/>
              <a:t>Active Data Cleaning </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33</TotalTime>
  <Words>1420</Words>
  <Application>Microsoft Office PowerPoint</Application>
  <PresentationFormat>Widescreen</PresentationFormat>
  <Paragraphs>217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64</cp:revision>
  <dcterms:created xsi:type="dcterms:W3CDTF">2021-01-30T12:11:34Z</dcterms:created>
  <dcterms:modified xsi:type="dcterms:W3CDTF">2021-02-09T00:07:06Z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